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50" d="100"/>
          <a:sy n="50" d="100"/>
        </p:scale>
        <p:origin x="-2664" y="-123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0DE55C-37F4-4A7E-8B56-763E5DBBB9C2}" type="datetimeFigureOut">
              <a:rPr lang="ru-RU" smtClean="0"/>
              <a:pPr/>
              <a:t>11.04.2015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D09D08-582F-4ABD-A2BD-EE29B5E2A63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0DE55C-37F4-4A7E-8B56-763E5DBBB9C2}" type="datetimeFigureOut">
              <a:rPr lang="ru-RU" smtClean="0"/>
              <a:pPr/>
              <a:t>11.04.2015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D09D08-582F-4ABD-A2BD-EE29B5E2A63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0DE55C-37F4-4A7E-8B56-763E5DBBB9C2}" type="datetimeFigureOut">
              <a:rPr lang="ru-RU" smtClean="0"/>
              <a:pPr/>
              <a:t>11.04.2015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D09D08-582F-4ABD-A2BD-EE29B5E2A63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0DE55C-37F4-4A7E-8B56-763E5DBBB9C2}" type="datetimeFigureOut">
              <a:rPr lang="ru-RU" smtClean="0"/>
              <a:pPr/>
              <a:t>11.04.2015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D09D08-582F-4ABD-A2BD-EE29B5E2A63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0DE55C-37F4-4A7E-8B56-763E5DBBB9C2}" type="datetimeFigureOut">
              <a:rPr lang="ru-RU" smtClean="0"/>
              <a:pPr/>
              <a:t>11.04.2015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D09D08-582F-4ABD-A2BD-EE29B5E2A63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0DE55C-37F4-4A7E-8B56-763E5DBBB9C2}" type="datetimeFigureOut">
              <a:rPr lang="ru-RU" smtClean="0"/>
              <a:pPr/>
              <a:t>11.04.2015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D09D08-582F-4ABD-A2BD-EE29B5E2A63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0DE55C-37F4-4A7E-8B56-763E5DBBB9C2}" type="datetimeFigureOut">
              <a:rPr lang="ru-RU" smtClean="0"/>
              <a:pPr/>
              <a:t>11.04.2015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D09D08-582F-4ABD-A2BD-EE29B5E2A63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0DE55C-37F4-4A7E-8B56-763E5DBBB9C2}" type="datetimeFigureOut">
              <a:rPr lang="ru-RU" smtClean="0"/>
              <a:pPr/>
              <a:t>11.04.2015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D09D08-582F-4ABD-A2BD-EE29B5E2A63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0DE55C-37F4-4A7E-8B56-763E5DBBB9C2}" type="datetimeFigureOut">
              <a:rPr lang="ru-RU" smtClean="0"/>
              <a:pPr/>
              <a:t>11.04.2015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D09D08-582F-4ABD-A2BD-EE29B5E2A63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0DE55C-37F4-4A7E-8B56-763E5DBBB9C2}" type="datetimeFigureOut">
              <a:rPr lang="ru-RU" smtClean="0"/>
              <a:pPr/>
              <a:t>11.04.2015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D09D08-582F-4ABD-A2BD-EE29B5E2A63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0DE55C-37F4-4A7E-8B56-763E5DBBB9C2}" type="datetimeFigureOut">
              <a:rPr lang="ru-RU" smtClean="0"/>
              <a:pPr/>
              <a:t>11.04.2015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D09D08-582F-4ABD-A2BD-EE29B5E2A63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0DE55C-37F4-4A7E-8B56-763E5DBBB9C2}" type="datetimeFigureOut">
              <a:rPr lang="ru-RU" smtClean="0"/>
              <a:pPr/>
              <a:t>11.04.2015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D09D08-582F-4ABD-A2BD-EE29B5E2A635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 l="7395" r="11932"/>
          <a:stretch>
            <a:fillRect/>
          </a:stretch>
        </p:blipFill>
        <p:spPr bwMode="auto">
          <a:xfrm>
            <a:off x="0" y="0"/>
            <a:ext cx="9388963" cy="6572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Овал 4"/>
          <p:cNvSpPr/>
          <p:nvPr/>
        </p:nvSpPr>
        <p:spPr>
          <a:xfrm>
            <a:off x="285720" y="214290"/>
            <a:ext cx="2000264" cy="357190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 w="38100">
                <a:solidFill>
                  <a:schemeClr val="tx1"/>
                </a:solidFill>
              </a:ln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5929322" y="1071546"/>
            <a:ext cx="3429024" cy="857256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n w="38100">
                <a:solidFill>
                  <a:schemeClr val="tx1"/>
                </a:solidFill>
              </a:ln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 l="22059" r="24448" b="13086"/>
          <a:stretch>
            <a:fillRect/>
          </a:stretch>
        </p:blipFill>
        <p:spPr bwMode="auto">
          <a:xfrm>
            <a:off x="500034" y="0"/>
            <a:ext cx="747447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Овал 4"/>
          <p:cNvSpPr/>
          <p:nvPr/>
        </p:nvSpPr>
        <p:spPr>
          <a:xfrm>
            <a:off x="1071538" y="3214686"/>
            <a:ext cx="3571900" cy="3000396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n w="38100">
                <a:solidFill>
                  <a:schemeClr val="tx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5653094" y="1223946"/>
            <a:ext cx="2786082" cy="2143140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n w="38100">
                <a:solidFill>
                  <a:schemeClr val="tx1"/>
                </a:solidFill>
              </a:ln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200" b="1" dirty="0" smtClean="0"/>
              <a:t>После получения СМС вводим контрольную строку и желаемый пароль( 2 раза), затем входим на портал, используя свои данные</a:t>
            </a:r>
            <a:endParaRPr lang="ru-RU" sz="3200" b="1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 l="25043" t="11470" r="25043" b="24868"/>
          <a:stretch>
            <a:fillRect/>
          </a:stretch>
        </p:blipFill>
        <p:spPr bwMode="auto">
          <a:xfrm>
            <a:off x="1643042" y="1928802"/>
            <a:ext cx="6000792" cy="4321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Далее выбираем вкладку «Образование»</a:t>
            </a:r>
            <a:endParaRPr lang="ru-RU" dirty="0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714348" y="1500174"/>
            <a:ext cx="8014726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Овал 4"/>
          <p:cNvSpPr/>
          <p:nvPr/>
        </p:nvSpPr>
        <p:spPr>
          <a:xfrm>
            <a:off x="5286380" y="2786058"/>
            <a:ext cx="1428760" cy="928694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n w="38100">
                <a:solidFill>
                  <a:schemeClr val="tx1"/>
                </a:solidFill>
              </a:ln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Школьное питание</a:t>
            </a:r>
            <a:endParaRPr lang="ru-RU" dirty="0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64637" y="1600200"/>
            <a:ext cx="8014726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Овал 4"/>
          <p:cNvSpPr/>
          <p:nvPr/>
        </p:nvSpPr>
        <p:spPr>
          <a:xfrm>
            <a:off x="2357422" y="4572008"/>
            <a:ext cx="1285884" cy="714380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n w="38100">
                <a:solidFill>
                  <a:schemeClr val="tx1"/>
                </a:solidFill>
              </a:ln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74638"/>
            <a:ext cx="3000364" cy="1939916"/>
          </a:xfrm>
        </p:spPr>
        <p:txBody>
          <a:bodyPr>
            <a:normAutofit/>
          </a:bodyPr>
          <a:lstStyle/>
          <a:p>
            <a:r>
              <a:rPr lang="ru-RU" sz="2400" b="1" dirty="0" smtClean="0"/>
              <a:t>Нужно поставить галочку, чтобы получать уведомления </a:t>
            </a:r>
            <a:endParaRPr lang="ru-RU" sz="2400" b="1" dirty="0"/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 l="22369" t="11996" r="24151" b="10663"/>
          <a:stretch>
            <a:fillRect/>
          </a:stretch>
        </p:blipFill>
        <p:spPr bwMode="auto">
          <a:xfrm>
            <a:off x="0" y="2307399"/>
            <a:ext cx="5572164" cy="45506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Овал 4"/>
          <p:cNvSpPr/>
          <p:nvPr/>
        </p:nvSpPr>
        <p:spPr>
          <a:xfrm>
            <a:off x="0" y="5500702"/>
            <a:ext cx="1285884" cy="714380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n w="38100">
                <a:solidFill>
                  <a:schemeClr val="tx1"/>
                </a:solidFill>
              </a:ln>
              <a:solidFill>
                <a:schemeClr val="tx1"/>
              </a:solidFill>
            </a:endParaRPr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/>
          <a:srcRect l="22610" t="28320" r="21691" b="24804"/>
          <a:stretch>
            <a:fillRect/>
          </a:stretch>
        </p:blipFill>
        <p:spPr bwMode="auto">
          <a:xfrm>
            <a:off x="2928926" y="0"/>
            <a:ext cx="6613968" cy="3143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Овал 6"/>
          <p:cNvSpPr/>
          <p:nvPr/>
        </p:nvSpPr>
        <p:spPr>
          <a:xfrm>
            <a:off x="2928926" y="2071678"/>
            <a:ext cx="1285884" cy="714380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n w="38100">
                <a:solidFill>
                  <a:schemeClr val="tx1"/>
                </a:solidFill>
              </a:ln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44" y="274638"/>
            <a:ext cx="2757478" cy="1143000"/>
          </a:xfrm>
        </p:spPr>
        <p:txBody>
          <a:bodyPr>
            <a:normAutofit/>
          </a:bodyPr>
          <a:lstStyle/>
          <a:p>
            <a:r>
              <a:rPr lang="ru-RU" sz="2400" b="1" dirty="0" smtClean="0"/>
              <a:t>Запретить покупки в магазине</a:t>
            </a:r>
            <a:endParaRPr lang="ru-RU" sz="2400" b="1" dirty="0"/>
          </a:p>
        </p:txBody>
      </p:sp>
      <p:sp>
        <p:nvSpPr>
          <p:cNvPr id="5" name="Овал 4"/>
          <p:cNvSpPr/>
          <p:nvPr/>
        </p:nvSpPr>
        <p:spPr>
          <a:xfrm>
            <a:off x="3000332" y="1643050"/>
            <a:ext cx="6143668" cy="500066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n w="38100">
                <a:solidFill>
                  <a:schemeClr val="tx1"/>
                </a:solidFill>
              </a:ln>
              <a:solidFill>
                <a:schemeClr val="tx1"/>
              </a:solidFill>
            </a:endParaRPr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 l="20586" t="19838" r="23260" b="9084"/>
          <a:stretch>
            <a:fillRect/>
          </a:stretch>
        </p:blipFill>
        <p:spPr bwMode="auto">
          <a:xfrm>
            <a:off x="-32" y="1480792"/>
            <a:ext cx="7072362" cy="50551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/>
          <a:srcRect l="22610" t="16601" r="25551" b="28711"/>
          <a:stretch>
            <a:fillRect/>
          </a:stretch>
        </p:blipFill>
        <p:spPr bwMode="auto">
          <a:xfrm>
            <a:off x="3000364" y="-714404"/>
            <a:ext cx="6715172" cy="40005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Овал 6"/>
          <p:cNvSpPr/>
          <p:nvPr/>
        </p:nvSpPr>
        <p:spPr>
          <a:xfrm>
            <a:off x="652434" y="5224474"/>
            <a:ext cx="6143668" cy="500066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n w="38100">
                <a:solidFill>
                  <a:schemeClr val="tx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3000332" y="1643050"/>
            <a:ext cx="4572064" cy="500066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n w="38100">
                <a:solidFill>
                  <a:schemeClr val="tx1"/>
                </a:solidFill>
              </a:ln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65</TotalTime>
  <Words>40</Words>
  <Application>Microsoft Office PowerPoint</Application>
  <PresentationFormat>Экран (4:3)</PresentationFormat>
  <Paragraphs>5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Тема Office</vt:lpstr>
      <vt:lpstr>Презентация PowerPoint</vt:lpstr>
      <vt:lpstr>Презентация PowerPoint</vt:lpstr>
      <vt:lpstr>После получения СМС вводим контрольную строку и желаемый пароль( 2 раза), затем входим на портал, используя свои данные</vt:lpstr>
      <vt:lpstr>Далее выбираем вкладку «Образование»</vt:lpstr>
      <vt:lpstr>Школьное питание</vt:lpstr>
      <vt:lpstr>Нужно поставить галочку, чтобы получать уведомления </vt:lpstr>
      <vt:lpstr>Запретить покупки в магазине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Алексей</cp:lastModifiedBy>
  <cp:revision>8</cp:revision>
  <dcterms:created xsi:type="dcterms:W3CDTF">2015-04-07T05:03:12Z</dcterms:created>
  <dcterms:modified xsi:type="dcterms:W3CDTF">2015-04-11T04:13:28Z</dcterms:modified>
</cp:coreProperties>
</file>